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5" r:id="rId6"/>
    <p:sldId id="260" r:id="rId7"/>
    <p:sldId id="264" r:id="rId8"/>
    <p:sldId id="261" r:id="rId9"/>
    <p:sldId id="263" r:id="rId10"/>
    <p:sldId id="262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0CC3C-8557-333A-053C-2CD44E772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0C7BBF-3922-C982-602D-CDDE95E96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166C8A-7736-AEBE-E9A3-E4C0A7FA5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3B218-69C7-41E4-8F13-D6EDF758BC6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9C9464-7755-816C-B0E6-CB8CA5CA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C35667-13D7-61CA-53CD-EE25A98DA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E47-5B40-4535-A592-385183FF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48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8361-4B59-AEE1-85ED-7C68F859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D8FB2-946B-F5A3-5B81-70B9271B5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8352E4-DA28-129C-EE24-E488A832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3B218-69C7-41E4-8F13-D6EDF758BC6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56A72-4654-D94C-5096-C98370A5C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2E523E-5F1D-B16A-CE22-71FC5D74D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E47-5B40-4535-A592-385183FF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74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3BE3E3-EA03-1229-3A48-E1E8315AD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C72B5D-8570-9FBC-DFBA-D62A2ACED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6A7D9-19E5-94E5-3EEB-414EE255D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3B218-69C7-41E4-8F13-D6EDF758BC6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C8838-D2C4-3CE3-888C-330FA586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BF2FEA-4772-07B8-4BA1-AD74AFD34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E47-5B40-4535-A592-385183FF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224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EE78A-FE74-7C7C-C063-95E16613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847559-C8B3-1C54-C993-B229827BF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88B02A-6EFF-B7F9-E892-BD4085672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3B218-69C7-41E4-8F13-D6EDF758BC6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92A8C-0B4F-54CC-85F2-DA68A3D2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86E7B-B4CE-754B-D406-BC2A85A73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E47-5B40-4535-A592-385183FF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386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A6364-7339-AE07-13CD-A8141E2BD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978E04-2D35-1945-01E5-D5FBE31A7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CC35B-9253-235F-2C6E-A07ED688E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3B218-69C7-41E4-8F13-D6EDF758BC6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D2F24A-47E0-AAAA-4853-3A31452D7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758096-70CA-081F-90EB-48C054470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E47-5B40-4535-A592-385183FF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70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600F0-ED76-F51A-62AC-9D0A18D9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CC4971-5FF8-851D-DA5E-8AC25550F8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B85554-B668-54EA-57C0-A12EE824C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07EFFD-D143-28FD-60FA-1A7E3654E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3B218-69C7-41E4-8F13-D6EDF758BC6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9C4D0C-AF00-251F-64BA-BD8D5FB0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7A3733-2D88-66D5-5DB4-24E045DD3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E47-5B40-4535-A592-385183FF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635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BD672-B9C1-C543-5BF8-21CA3F16D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495FFE-4F6A-4C50-9DDD-3D3989861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71F5FE-0F89-BEAE-37D8-5D4C950AD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5DA480-7F49-1676-EDAF-C228139684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CEA9C3-27E1-7891-6713-F38BC9D8A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B6329F-0011-0DDA-C50E-C6ABC6188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3B218-69C7-41E4-8F13-D6EDF758BC6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BDF8D4-A157-D536-CDB1-FED075360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E3A8A5-F8EC-214D-3D7B-EB953C70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E47-5B40-4535-A592-385183FF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622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70E83-0DE8-5364-477B-71EB297A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6FE55B-6866-00FB-9C82-9E4343194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3B218-69C7-41E4-8F13-D6EDF758BC6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131C95-71DF-8856-8855-6440FA645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7EA053-75F6-BB15-1E5E-B337307D9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E47-5B40-4535-A592-385183FF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062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810FF7-CA65-41AF-98BC-EF36B18FF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3B218-69C7-41E4-8F13-D6EDF758BC6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83D44D-2572-8BC3-3A53-F772A7E62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CA883-A419-2A6B-7C42-5954930AF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E47-5B40-4535-A592-385183FF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436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2ECED-20FA-FCD7-9851-2019F291D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0E635-4410-CC95-8CE3-2F0A49F30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2BAECB-5D02-90AC-6AB7-79EC3D28E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A0E278-E110-3843-011F-F53FE49E6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3B218-69C7-41E4-8F13-D6EDF758BC6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E54BD3-E9A8-BE4F-62E6-73B1FCC3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F13ECC-7896-1EFB-58EA-B7145355E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E47-5B40-4535-A592-385183FF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95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DD732-239A-27DD-0528-200A95491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0B2C60-90A4-CF4B-F499-B5E4E87442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9257FD-9596-D9CD-CA4A-C2DBE8344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A72AE2-E5F3-BEE0-6ED6-3B6BF28A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3B218-69C7-41E4-8F13-D6EDF758BC6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317420-B691-3B9B-0FD1-0820F52B7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C56582-1AB2-AF70-4D5D-5587A6A5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E47-5B40-4535-A592-385183FF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13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E4B3A0-3160-C859-5E75-AE54B2A1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86FA5-9CB3-ED11-03C6-CC1B053CB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C970B-53F9-CCBB-0492-C9C4D1A37A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3B218-69C7-41E4-8F13-D6EDF758BC6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9F376E-BB17-8BEF-0738-F0671E31A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8E2768-F656-8427-9557-3FF20C0CB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85E47-5B40-4535-A592-385183FF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45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BC4A0-98C2-71F2-D731-9987D6DD8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132" y="2956263"/>
            <a:ext cx="5001087" cy="1287263"/>
          </a:xfrm>
        </p:spPr>
        <p:txBody>
          <a:bodyPr/>
          <a:lstStyle/>
          <a:p>
            <a:r>
              <a:rPr lang="en-US" altLang="ko-KR" dirty="0"/>
              <a:t>Easy Diffuser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F751AD-3AD7-99B9-4DF5-B48413C88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10" y="310719"/>
            <a:ext cx="2459115" cy="245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33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50446EB-136F-E2A7-706E-2E07DD58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31" y="73516"/>
            <a:ext cx="5370989" cy="67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7A196-FA02-0CC3-A0A1-D36233778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60" y="73516"/>
            <a:ext cx="596155" cy="593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48F1DF-D07E-284D-F466-7CD590975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784" y="15452"/>
            <a:ext cx="810089" cy="6518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1D75DD-17E8-0C1E-92CB-AE73AD2B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784" y="1189608"/>
            <a:ext cx="1341599" cy="8726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DE93EF-0BD0-F32E-62E6-8EC74B810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158" y="1462655"/>
            <a:ext cx="1508389" cy="94015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F42A31-1B01-9445-5888-77CC7F4D3D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498" y="3472232"/>
            <a:ext cx="1285875" cy="7989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7FB2065-0403-BBD7-3207-ACB5EE25B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7107" y="5772429"/>
            <a:ext cx="1628774" cy="10120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B58017-94E5-940E-8F1D-66B958D043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271" y="15452"/>
            <a:ext cx="10940211" cy="68188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552B16-A165-7CC5-80F1-AC727057FD3D}"/>
              </a:ext>
            </a:extLst>
          </p:cNvPr>
          <p:cNvSpPr txBox="1"/>
          <p:nvPr/>
        </p:nvSpPr>
        <p:spPr>
          <a:xfrm>
            <a:off x="4476534" y="4496902"/>
            <a:ext cx="486742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Menu to import selected image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29757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50446EB-136F-E2A7-706E-2E07DD58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31" y="73516"/>
            <a:ext cx="5370989" cy="67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7A196-FA02-0CC3-A0A1-D36233778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60" y="73516"/>
            <a:ext cx="596155" cy="593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48F1DF-D07E-284D-F466-7CD590975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784" y="15452"/>
            <a:ext cx="810089" cy="6518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1D75DD-17E8-0C1E-92CB-AE73AD2B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784" y="1189608"/>
            <a:ext cx="1341599" cy="8726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B58017-94E5-940E-8F1D-66B958D04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507" y="370387"/>
            <a:ext cx="1545040" cy="9629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F42A31-1B01-9445-5888-77CC7F4D3D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498" y="3472232"/>
            <a:ext cx="1285875" cy="7989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7FB2065-0403-BBD7-3207-ACB5EE25B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7107" y="5772429"/>
            <a:ext cx="1628774" cy="10120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DE93EF-0BD0-F32E-62E6-8EC74B8103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45" y="15452"/>
            <a:ext cx="10953461" cy="6827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8858B4-9340-E8C5-614A-9BF313D93DB9}"/>
              </a:ext>
            </a:extLst>
          </p:cNvPr>
          <p:cNvSpPr txBox="1"/>
          <p:nvPr/>
        </p:nvSpPr>
        <p:spPr>
          <a:xfrm>
            <a:off x="4557814" y="1395120"/>
            <a:ext cx="340176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Choose import or not</a:t>
            </a:r>
          </a:p>
        </p:txBody>
      </p:sp>
    </p:spTree>
    <p:extLst>
      <p:ext uri="{BB962C8B-B14F-4D97-AF65-F5344CB8AC3E}">
        <p14:creationId xmlns:p14="http://schemas.microsoft.com/office/powerpoint/2010/main" val="2109691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50446EB-136F-E2A7-706E-2E07DD58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31" y="73516"/>
            <a:ext cx="5370989" cy="67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7A196-FA02-0CC3-A0A1-D36233778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60" y="73516"/>
            <a:ext cx="596155" cy="593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48F1DF-D07E-284D-F466-7CD590975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784" y="15452"/>
            <a:ext cx="810089" cy="6518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1D75DD-17E8-0C1E-92CB-AE73AD2B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784" y="1189608"/>
            <a:ext cx="1341599" cy="8726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DE93EF-0BD0-F32E-62E6-8EC74B810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158" y="1462655"/>
            <a:ext cx="1508389" cy="9401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B58017-94E5-940E-8F1D-66B958D04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2507" y="370387"/>
            <a:ext cx="1545040" cy="9629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F42A31-1B01-9445-5888-77CC7F4D3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498" y="3472232"/>
            <a:ext cx="1285875" cy="7989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7FB2065-0403-BBD7-3207-ACB5EE25B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107" y="5772429"/>
            <a:ext cx="1628774" cy="101205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B01B3C-14D3-89CC-50D3-FB8405E20342}"/>
              </a:ext>
            </a:extLst>
          </p:cNvPr>
          <p:cNvSpPr/>
          <p:nvPr/>
        </p:nvSpPr>
        <p:spPr>
          <a:xfrm>
            <a:off x="4323427" y="2225998"/>
            <a:ext cx="1482569" cy="593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060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50446EB-136F-E2A7-706E-2E07DD58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31" y="73516"/>
            <a:ext cx="5370989" cy="67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7A196-FA02-0CC3-A0A1-D36233778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60" y="73516"/>
            <a:ext cx="596155" cy="593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48F1DF-D07E-284D-F466-7CD590975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784" y="15452"/>
            <a:ext cx="810089" cy="6518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1D75DD-17E8-0C1E-92CB-AE73AD2B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784" y="1189608"/>
            <a:ext cx="1341599" cy="8726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DE93EF-0BD0-F32E-62E6-8EC74B810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158" y="1462655"/>
            <a:ext cx="1508389" cy="9401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B58017-94E5-940E-8F1D-66B958D04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2507" y="370387"/>
            <a:ext cx="1545040" cy="96299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7FB2065-0403-BBD7-3207-ACB5EE25B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107" y="5772429"/>
            <a:ext cx="1628774" cy="10120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F42A31-1B01-9445-5888-77CC7F4D3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324" y="15451"/>
            <a:ext cx="10893913" cy="6769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3086D2-E50F-6C81-9B34-D4F73DEF8F8A}"/>
              </a:ext>
            </a:extLst>
          </p:cNvPr>
          <p:cNvSpPr txBox="1"/>
          <p:nvPr/>
        </p:nvSpPr>
        <p:spPr>
          <a:xfrm>
            <a:off x="6769992" y="1167187"/>
            <a:ext cx="256525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Image imported</a:t>
            </a:r>
            <a:endParaRPr lang="ko-KR" altLang="en-US" sz="24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8221BE-F6C1-089C-C4CC-4CA61B9BD072}"/>
              </a:ext>
            </a:extLst>
          </p:cNvPr>
          <p:cNvSpPr/>
          <p:nvPr/>
        </p:nvSpPr>
        <p:spPr>
          <a:xfrm>
            <a:off x="9445016" y="331195"/>
            <a:ext cx="1944344" cy="2061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170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50446EB-136F-E2A7-706E-2E07DD58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31" y="73516"/>
            <a:ext cx="5370989" cy="67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7A196-FA02-0CC3-A0A1-D36233778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60" y="73516"/>
            <a:ext cx="596155" cy="593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48F1DF-D07E-284D-F466-7CD590975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784" y="15452"/>
            <a:ext cx="810089" cy="6518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1D75DD-17E8-0C1E-92CB-AE73AD2B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784" y="1189608"/>
            <a:ext cx="1341599" cy="8726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DE93EF-0BD0-F32E-62E6-8EC74B810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158" y="1462655"/>
            <a:ext cx="1508389" cy="9401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B58017-94E5-940E-8F1D-66B958D04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2507" y="370387"/>
            <a:ext cx="1545040" cy="9629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F42A31-1B01-9445-5888-77CC7F4D3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498" y="3472232"/>
            <a:ext cx="1285875" cy="7989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7FB2065-0403-BBD7-3207-ACB5EE25B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107" y="5772429"/>
            <a:ext cx="1628774" cy="101205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8DAF0CC-B0DD-9A94-9F82-1A4D5242A256}"/>
              </a:ext>
            </a:extLst>
          </p:cNvPr>
          <p:cNvSpPr/>
          <p:nvPr/>
        </p:nvSpPr>
        <p:spPr>
          <a:xfrm>
            <a:off x="5424261" y="3557653"/>
            <a:ext cx="1482569" cy="593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693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50446EB-136F-E2A7-706E-2E07DD58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31" y="73516"/>
            <a:ext cx="5370989" cy="67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7A196-FA02-0CC3-A0A1-D36233778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60" y="73516"/>
            <a:ext cx="596155" cy="593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48F1DF-D07E-284D-F466-7CD590975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784" y="15452"/>
            <a:ext cx="810089" cy="6518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1D75DD-17E8-0C1E-92CB-AE73AD2B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784" y="1189608"/>
            <a:ext cx="1341599" cy="8726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DE93EF-0BD0-F32E-62E6-8EC74B810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158" y="1462655"/>
            <a:ext cx="1508389" cy="9401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B58017-94E5-940E-8F1D-66B958D04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2507" y="370387"/>
            <a:ext cx="1545040" cy="96299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7FB2065-0403-BBD7-3207-ACB5EE25B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107" y="5772429"/>
            <a:ext cx="1628774" cy="10120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F42A31-1B01-9445-5888-77CC7F4D3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324" y="15451"/>
            <a:ext cx="10893913" cy="676903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7F4AE3-6E81-EA8D-9E2C-0A5D8C0B126D}"/>
              </a:ext>
            </a:extLst>
          </p:cNvPr>
          <p:cNvSpPr/>
          <p:nvPr/>
        </p:nvSpPr>
        <p:spPr>
          <a:xfrm>
            <a:off x="9694422" y="3158761"/>
            <a:ext cx="1145214" cy="2968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1A648-5834-1DAF-7B67-F0A1CEC5746F}"/>
              </a:ext>
            </a:extLst>
          </p:cNvPr>
          <p:cNvSpPr txBox="1"/>
          <p:nvPr/>
        </p:nvSpPr>
        <p:spPr>
          <a:xfrm>
            <a:off x="6314539" y="3062555"/>
            <a:ext cx="32013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Select Tag &amp; Setting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41241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50446EB-136F-E2A7-706E-2E07DD58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31" y="73516"/>
            <a:ext cx="5370989" cy="67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7A196-FA02-0CC3-A0A1-D36233778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60" y="73516"/>
            <a:ext cx="596155" cy="593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48F1DF-D07E-284D-F466-7CD590975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784" y="15452"/>
            <a:ext cx="810089" cy="6518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1D75DD-17E8-0C1E-92CB-AE73AD2B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784" y="1189608"/>
            <a:ext cx="1341599" cy="8726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DE93EF-0BD0-F32E-62E6-8EC74B810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158" y="1462655"/>
            <a:ext cx="1508389" cy="9401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B58017-94E5-940E-8F1D-66B958D04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2507" y="370387"/>
            <a:ext cx="1545040" cy="9629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F42A31-1B01-9445-5888-77CC7F4D3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498" y="3472232"/>
            <a:ext cx="1285875" cy="7989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7FB2065-0403-BBD7-3207-ACB5EE25B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107" y="5772429"/>
            <a:ext cx="1628774" cy="101205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EF38AD-01A1-FDB9-68CF-73A5CB899225}"/>
              </a:ext>
            </a:extLst>
          </p:cNvPr>
          <p:cNvSpPr/>
          <p:nvPr/>
        </p:nvSpPr>
        <p:spPr>
          <a:xfrm>
            <a:off x="4323427" y="4889305"/>
            <a:ext cx="1482569" cy="593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61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50446EB-136F-E2A7-706E-2E07DD58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31" y="73516"/>
            <a:ext cx="5370989" cy="67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7A196-FA02-0CC3-A0A1-D36233778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60" y="73516"/>
            <a:ext cx="596155" cy="593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48F1DF-D07E-284D-F466-7CD590975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784" y="15452"/>
            <a:ext cx="810089" cy="6518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1D75DD-17E8-0C1E-92CB-AE73AD2B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784" y="1189608"/>
            <a:ext cx="1341599" cy="8726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DE93EF-0BD0-F32E-62E6-8EC74B810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158" y="1462655"/>
            <a:ext cx="1508389" cy="9401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B58017-94E5-940E-8F1D-66B958D04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2507" y="370387"/>
            <a:ext cx="1545040" cy="96299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7FB2065-0403-BBD7-3207-ACB5EE25B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107" y="5772429"/>
            <a:ext cx="1628774" cy="10120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F42A31-1B01-9445-5888-77CC7F4D3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324" y="15451"/>
            <a:ext cx="10893913" cy="676903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7F4AE3-6E81-EA8D-9E2C-0A5D8C0B126D}"/>
              </a:ext>
            </a:extLst>
          </p:cNvPr>
          <p:cNvSpPr/>
          <p:nvPr/>
        </p:nvSpPr>
        <p:spPr>
          <a:xfrm>
            <a:off x="9942999" y="3842346"/>
            <a:ext cx="985413" cy="463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40B081-AEE9-063E-BF8B-F5A73DA692FF}"/>
              </a:ext>
            </a:extLst>
          </p:cNvPr>
          <p:cNvSpPr txBox="1"/>
          <p:nvPr/>
        </p:nvSpPr>
        <p:spPr>
          <a:xfrm>
            <a:off x="6427254" y="3783147"/>
            <a:ext cx="309277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Click Extract button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75543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50446EB-136F-E2A7-706E-2E07DD58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31" y="73516"/>
            <a:ext cx="5370989" cy="67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7A196-FA02-0CC3-A0A1-D36233778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60" y="73516"/>
            <a:ext cx="596155" cy="593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48F1DF-D07E-284D-F466-7CD590975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784" y="15452"/>
            <a:ext cx="810089" cy="6518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1D75DD-17E8-0C1E-92CB-AE73AD2B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784" y="1189608"/>
            <a:ext cx="1341599" cy="8726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DE93EF-0BD0-F32E-62E6-8EC74B810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158" y="1462655"/>
            <a:ext cx="1508389" cy="9401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B58017-94E5-940E-8F1D-66B958D04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2507" y="370387"/>
            <a:ext cx="1545040" cy="9629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F42A31-1B01-9445-5888-77CC7F4D3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498" y="3472232"/>
            <a:ext cx="1285875" cy="79899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775F94B-F15C-03CE-0254-1E26F0E3F0DC}"/>
              </a:ext>
            </a:extLst>
          </p:cNvPr>
          <p:cNvSpPr/>
          <p:nvPr/>
        </p:nvSpPr>
        <p:spPr>
          <a:xfrm>
            <a:off x="3213708" y="6220965"/>
            <a:ext cx="1482569" cy="593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BE3C0A-8638-6852-6E3A-92ABF065F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6186" y="5920703"/>
            <a:ext cx="147161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09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50446EB-136F-E2A7-706E-2E07DD58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31" y="73516"/>
            <a:ext cx="5370989" cy="67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7A196-FA02-0CC3-A0A1-D36233778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60" y="73516"/>
            <a:ext cx="596155" cy="593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48F1DF-D07E-284D-F466-7CD590975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784" y="15452"/>
            <a:ext cx="810089" cy="6518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1D75DD-17E8-0C1E-92CB-AE73AD2B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784" y="1189608"/>
            <a:ext cx="1341599" cy="8726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DE93EF-0BD0-F32E-62E6-8EC74B810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158" y="1462655"/>
            <a:ext cx="1508389" cy="9401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B58017-94E5-940E-8F1D-66B958D04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2507" y="370387"/>
            <a:ext cx="1545040" cy="9629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F42A31-1B01-9445-5888-77CC7F4D3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498" y="3472232"/>
            <a:ext cx="1285875" cy="7989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BE3C0A-8638-6852-6E3A-92ABF065F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967" y="1"/>
            <a:ext cx="11037097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E33CCF1-45BA-DD72-F58E-F6F4633FCE4E}"/>
              </a:ext>
            </a:extLst>
          </p:cNvPr>
          <p:cNvSpPr/>
          <p:nvPr/>
        </p:nvSpPr>
        <p:spPr>
          <a:xfrm>
            <a:off x="9519446" y="4315612"/>
            <a:ext cx="2030403" cy="2262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44D0B-99ED-DD83-7A29-5718912E1DD2}"/>
              </a:ext>
            </a:extLst>
          </p:cNvPr>
          <p:cNvSpPr txBox="1"/>
          <p:nvPr/>
        </p:nvSpPr>
        <p:spPr>
          <a:xfrm>
            <a:off x="6264694" y="4606107"/>
            <a:ext cx="312457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Show Clickable tags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26172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50446EB-136F-E2A7-706E-2E07DD58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505" y="73516"/>
            <a:ext cx="5370989" cy="67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340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50446EB-136F-E2A7-706E-2E07DD58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31" y="73516"/>
            <a:ext cx="5370989" cy="67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7A196-FA02-0CC3-A0A1-D36233778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60" y="73516"/>
            <a:ext cx="596155" cy="593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48F1DF-D07E-284D-F466-7CD590975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784" y="15452"/>
            <a:ext cx="810089" cy="6518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1D75DD-17E8-0C1E-92CB-AE73AD2B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784" y="1189608"/>
            <a:ext cx="1341599" cy="8726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DE93EF-0BD0-F32E-62E6-8EC74B810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158" y="1462655"/>
            <a:ext cx="1508389" cy="9401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B58017-94E5-940E-8F1D-66B958D04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2507" y="370387"/>
            <a:ext cx="1545040" cy="9629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F42A31-1B01-9445-5888-77CC7F4D3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498" y="3472232"/>
            <a:ext cx="1285875" cy="7989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7FB2065-0403-BBD7-3207-ACB5EE25B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107" y="5772429"/>
            <a:ext cx="1628774" cy="10120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E100F2-2BFF-1FB7-F5B4-DC40E5CCD4E8}"/>
              </a:ext>
            </a:extLst>
          </p:cNvPr>
          <p:cNvSpPr/>
          <p:nvPr/>
        </p:nvSpPr>
        <p:spPr>
          <a:xfrm>
            <a:off x="4323427" y="15451"/>
            <a:ext cx="1482569" cy="593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ABFEFC6-3EBA-66BC-7E2D-148442558AB2}"/>
              </a:ext>
            </a:extLst>
          </p:cNvPr>
          <p:cNvSpPr/>
          <p:nvPr/>
        </p:nvSpPr>
        <p:spPr>
          <a:xfrm>
            <a:off x="6098967" y="1338228"/>
            <a:ext cx="1482569" cy="593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B01B3C-14D3-89CC-50D3-FB8405E20342}"/>
              </a:ext>
            </a:extLst>
          </p:cNvPr>
          <p:cNvSpPr/>
          <p:nvPr/>
        </p:nvSpPr>
        <p:spPr>
          <a:xfrm>
            <a:off x="4323427" y="2225998"/>
            <a:ext cx="1482569" cy="593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EF38AD-01A1-FDB9-68CF-73A5CB899225}"/>
              </a:ext>
            </a:extLst>
          </p:cNvPr>
          <p:cNvSpPr/>
          <p:nvPr/>
        </p:nvSpPr>
        <p:spPr>
          <a:xfrm>
            <a:off x="4323427" y="4889305"/>
            <a:ext cx="1482569" cy="593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8DAF0CC-B0DD-9A94-9F82-1A4D5242A256}"/>
              </a:ext>
            </a:extLst>
          </p:cNvPr>
          <p:cNvSpPr/>
          <p:nvPr/>
        </p:nvSpPr>
        <p:spPr>
          <a:xfrm>
            <a:off x="5424261" y="3557653"/>
            <a:ext cx="1482569" cy="593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775F94B-F15C-03CE-0254-1E26F0E3F0DC}"/>
              </a:ext>
            </a:extLst>
          </p:cNvPr>
          <p:cNvSpPr/>
          <p:nvPr/>
        </p:nvSpPr>
        <p:spPr>
          <a:xfrm>
            <a:off x="3213708" y="6220965"/>
            <a:ext cx="1482569" cy="593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36419E-6BBD-D09A-1B2F-D1C4AC2AFD6C}"/>
              </a:ext>
            </a:extLst>
          </p:cNvPr>
          <p:cNvSpPr/>
          <p:nvPr/>
        </p:nvSpPr>
        <p:spPr>
          <a:xfrm>
            <a:off x="4323427" y="1338228"/>
            <a:ext cx="1482569" cy="593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122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50446EB-136F-E2A7-706E-2E07DD58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31" y="73516"/>
            <a:ext cx="5370989" cy="67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7A196-FA02-0CC3-A0A1-D36233778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60" y="73516"/>
            <a:ext cx="596155" cy="5937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1D75DD-17E8-0C1E-92CB-AE73AD2BA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784" y="1189608"/>
            <a:ext cx="1341599" cy="8726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DE93EF-0BD0-F32E-62E6-8EC74B810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158" y="1462655"/>
            <a:ext cx="1508389" cy="9401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B58017-94E5-940E-8F1D-66B958D04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507" y="370387"/>
            <a:ext cx="1545040" cy="9629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F42A31-1B01-9445-5888-77CC7F4D3D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498" y="3472232"/>
            <a:ext cx="1285875" cy="7989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7FB2065-0403-BBD7-3207-ACB5EE25B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7107" y="5772429"/>
            <a:ext cx="1628774" cy="10120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48F1DF-D07E-284D-F466-7CD59097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2057" y="15452"/>
            <a:ext cx="8504163" cy="68425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71F47-0AFA-2757-E98B-EE9F635A6208}"/>
              </a:ext>
            </a:extLst>
          </p:cNvPr>
          <p:cNvSpPr txBox="1"/>
          <p:nvPr/>
        </p:nvSpPr>
        <p:spPr>
          <a:xfrm>
            <a:off x="8878" y="6389223"/>
            <a:ext cx="4447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Before running Easy-Diffuser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80339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50446EB-136F-E2A7-706E-2E07DD58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31" y="73516"/>
            <a:ext cx="5370989" cy="67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7A196-FA02-0CC3-A0A1-D36233778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60" y="73516"/>
            <a:ext cx="596155" cy="593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48F1DF-D07E-284D-F466-7CD590975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784" y="15452"/>
            <a:ext cx="810089" cy="6518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1D75DD-17E8-0C1E-92CB-AE73AD2B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784" y="1189608"/>
            <a:ext cx="1341599" cy="8726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DE93EF-0BD0-F32E-62E6-8EC74B810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158" y="1462655"/>
            <a:ext cx="1508389" cy="9401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B58017-94E5-940E-8F1D-66B958D04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2507" y="370387"/>
            <a:ext cx="1545040" cy="9629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F42A31-1B01-9445-5888-77CC7F4D3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498" y="3472232"/>
            <a:ext cx="1285875" cy="7989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7FB2065-0403-BBD7-3207-ACB5EE25B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107" y="5772429"/>
            <a:ext cx="1628774" cy="10120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CABF36E-525F-930A-51AC-CC25AD394BA5}"/>
              </a:ext>
            </a:extLst>
          </p:cNvPr>
          <p:cNvSpPr/>
          <p:nvPr/>
        </p:nvSpPr>
        <p:spPr>
          <a:xfrm>
            <a:off x="4323427" y="15451"/>
            <a:ext cx="1482569" cy="593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348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50446EB-136F-E2A7-706E-2E07DD58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31" y="73516"/>
            <a:ext cx="5370989" cy="67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48F1DF-D07E-284D-F466-7CD590975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784" y="15452"/>
            <a:ext cx="810089" cy="6518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1D75DD-17E8-0C1E-92CB-AE73AD2BA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784" y="1189608"/>
            <a:ext cx="1341599" cy="8726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DE93EF-0BD0-F32E-62E6-8EC74B810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158" y="1462655"/>
            <a:ext cx="1508389" cy="9401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B58017-94E5-940E-8F1D-66B958D04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507" y="370387"/>
            <a:ext cx="1545040" cy="9629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F42A31-1B01-9445-5888-77CC7F4D3D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498" y="3472232"/>
            <a:ext cx="1285875" cy="7989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7FB2065-0403-BBD7-3207-ACB5EE25B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7107" y="5772429"/>
            <a:ext cx="1628774" cy="10120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7A196-FA02-0CC3-A0A1-D362337787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896" y="73516"/>
            <a:ext cx="8500240" cy="8465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361AD7-BD8E-EE0A-0F0F-29804BE967F2}"/>
              </a:ext>
            </a:extLst>
          </p:cNvPr>
          <p:cNvSpPr txBox="1"/>
          <p:nvPr/>
        </p:nvSpPr>
        <p:spPr>
          <a:xfrm>
            <a:off x="3221231" y="1231310"/>
            <a:ext cx="7200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Run by clicking the button on extension region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83200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50446EB-136F-E2A7-706E-2E07DD58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31" y="73516"/>
            <a:ext cx="5370989" cy="67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7A196-FA02-0CC3-A0A1-D36233778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60" y="73516"/>
            <a:ext cx="596155" cy="593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48F1DF-D07E-284D-F466-7CD590975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784" y="15452"/>
            <a:ext cx="810089" cy="6518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1D75DD-17E8-0C1E-92CB-AE73AD2B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784" y="1189608"/>
            <a:ext cx="1341599" cy="8726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DE93EF-0BD0-F32E-62E6-8EC74B810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158" y="1462655"/>
            <a:ext cx="1508389" cy="9401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B58017-94E5-940E-8F1D-66B958D04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2507" y="370387"/>
            <a:ext cx="1545040" cy="9629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F42A31-1B01-9445-5888-77CC7F4D3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498" y="3472232"/>
            <a:ext cx="1285875" cy="7989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7FB2065-0403-BBD7-3207-ACB5EE25B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107" y="5772429"/>
            <a:ext cx="1628774" cy="10120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48C884-42A4-4742-0B10-3DAC3DD71125}"/>
              </a:ext>
            </a:extLst>
          </p:cNvPr>
          <p:cNvSpPr/>
          <p:nvPr/>
        </p:nvSpPr>
        <p:spPr>
          <a:xfrm>
            <a:off x="4323427" y="1338228"/>
            <a:ext cx="1482569" cy="593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60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50446EB-136F-E2A7-706E-2E07DD58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31" y="73516"/>
            <a:ext cx="5370989" cy="67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7A196-FA02-0CC3-A0A1-D36233778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60" y="73516"/>
            <a:ext cx="596155" cy="593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48F1DF-D07E-284D-F466-7CD590975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784" y="15452"/>
            <a:ext cx="810089" cy="6518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DE93EF-0BD0-F32E-62E6-8EC74B810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158" y="1462655"/>
            <a:ext cx="1508389" cy="9401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B58017-94E5-940E-8F1D-66B958D04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507" y="370387"/>
            <a:ext cx="1545040" cy="9629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F42A31-1B01-9445-5888-77CC7F4D3D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498" y="3472232"/>
            <a:ext cx="1285875" cy="7989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7FB2065-0403-BBD7-3207-ACB5EE25B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7107" y="5772429"/>
            <a:ext cx="1628774" cy="10120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1D75DD-17E8-0C1E-92CB-AE73AD2BA2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054" y="28016"/>
            <a:ext cx="10395752" cy="6762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DE6C14-962F-95EA-A00D-73F02DDC8704}"/>
              </a:ext>
            </a:extLst>
          </p:cNvPr>
          <p:cNvSpPr txBox="1"/>
          <p:nvPr/>
        </p:nvSpPr>
        <p:spPr>
          <a:xfrm>
            <a:off x="6061494" y="2767147"/>
            <a:ext cx="285469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Extension running</a:t>
            </a:r>
          </a:p>
          <a:p>
            <a:r>
              <a:rPr lang="en-US" altLang="ko-KR" sz="2400" b="1" dirty="0"/>
              <a:t>on the right side</a:t>
            </a:r>
            <a:endParaRPr lang="ko-KR" altLang="en-US" sz="2400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5113839-16A9-ECA5-C822-E6FFE6D613C7}"/>
              </a:ext>
            </a:extLst>
          </p:cNvPr>
          <p:cNvCxnSpPr>
            <a:cxnSpLocks/>
          </p:cNvCxnSpPr>
          <p:nvPr/>
        </p:nvCxnSpPr>
        <p:spPr>
          <a:xfrm flipH="1">
            <a:off x="11528344" y="851885"/>
            <a:ext cx="399496" cy="9562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037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50446EB-136F-E2A7-706E-2E07DD58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31" y="73516"/>
            <a:ext cx="5370989" cy="67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7A196-FA02-0CC3-A0A1-D36233778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60" y="73516"/>
            <a:ext cx="596155" cy="593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48F1DF-D07E-284D-F466-7CD590975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784" y="15452"/>
            <a:ext cx="810089" cy="6518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1D75DD-17E8-0C1E-92CB-AE73AD2B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784" y="1189608"/>
            <a:ext cx="1341599" cy="8726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DE93EF-0BD0-F32E-62E6-8EC74B810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158" y="1462655"/>
            <a:ext cx="1508389" cy="9401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B58017-94E5-940E-8F1D-66B958D04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2507" y="370387"/>
            <a:ext cx="1545040" cy="9629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F42A31-1B01-9445-5888-77CC7F4D3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498" y="3472232"/>
            <a:ext cx="1285875" cy="7989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7FB2065-0403-BBD7-3207-ACB5EE25B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107" y="5772429"/>
            <a:ext cx="1628774" cy="10120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FA2C46E-8093-CCFA-D481-244B93E41568}"/>
              </a:ext>
            </a:extLst>
          </p:cNvPr>
          <p:cNvSpPr/>
          <p:nvPr/>
        </p:nvSpPr>
        <p:spPr>
          <a:xfrm>
            <a:off x="6090089" y="1338228"/>
            <a:ext cx="1482569" cy="593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61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40</Words>
  <Application>Microsoft Office PowerPoint</Application>
  <PresentationFormat>와이드스크린</PresentationFormat>
  <Paragraphs>11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Easy Diffuser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Diffuser</dc:title>
  <dc:creator>찬호 박</dc:creator>
  <cp:lastModifiedBy>찬호 박</cp:lastModifiedBy>
  <cp:revision>3</cp:revision>
  <dcterms:created xsi:type="dcterms:W3CDTF">2023-03-29T04:34:28Z</dcterms:created>
  <dcterms:modified xsi:type="dcterms:W3CDTF">2023-03-29T05:01:41Z</dcterms:modified>
</cp:coreProperties>
</file>